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8" r:id="rId8"/>
    <p:sldId id="262" r:id="rId9"/>
    <p:sldId id="267" r:id="rId10"/>
    <p:sldId id="264" r:id="rId11"/>
    <p:sldId id="265" r:id="rId12"/>
    <p:sldId id="263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F6BD9-7AFE-4708-9B08-D0993A3EC48C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A444-34FB-4429-BF0F-346059F8E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F6BD9-7AFE-4708-9B08-D0993A3EC48C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A444-34FB-4429-BF0F-346059F8E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F6BD9-7AFE-4708-9B08-D0993A3EC48C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A444-34FB-4429-BF0F-346059F8E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F6BD9-7AFE-4708-9B08-D0993A3EC48C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A444-34FB-4429-BF0F-346059F8E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F6BD9-7AFE-4708-9B08-D0993A3EC48C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A444-34FB-4429-BF0F-346059F8E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F6BD9-7AFE-4708-9B08-D0993A3EC48C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A444-34FB-4429-BF0F-346059F8E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F6BD9-7AFE-4708-9B08-D0993A3EC48C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A444-34FB-4429-BF0F-346059F8E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F6BD9-7AFE-4708-9B08-D0993A3EC48C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A444-34FB-4429-BF0F-346059F8E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F6BD9-7AFE-4708-9B08-D0993A3EC48C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A444-34FB-4429-BF0F-346059F8E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F6BD9-7AFE-4708-9B08-D0993A3EC48C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A444-34FB-4429-BF0F-346059F8E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F6BD9-7AFE-4708-9B08-D0993A3EC48C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0A444-34FB-4429-BF0F-346059F8E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F6BD9-7AFE-4708-9B08-D0993A3EC48C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0A444-34FB-4429-BF0F-346059F8E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mobimg.b-cdn.net/v3/fetch/ac/ac22b003fc4899f20f4fbaf3c8b87ae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8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0"/>
            <a:ext cx="7772400" cy="2880320"/>
          </a:xfrm>
        </p:spPr>
        <p:txBody>
          <a:bodyPr>
            <a:normAutofit/>
          </a:bodyPr>
          <a:lstStyle/>
          <a:p>
            <a:r>
              <a:rPr lang="ru-RU" b="1" dirty="0"/>
              <a:t>Социальный </a:t>
            </a:r>
            <a:r>
              <a:rPr lang="ru-RU" b="1" dirty="0" smtClean="0"/>
              <a:t>проект «Цветочная клумба"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5733256"/>
            <a:ext cx="6300192" cy="9361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п. Мостовской СШ №28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Выполнила </a:t>
            </a:r>
            <a:r>
              <a:rPr lang="ru-RU" sz="2400" dirty="0" err="1" smtClean="0">
                <a:solidFill>
                  <a:schemeClr val="tx1"/>
                </a:solidFill>
              </a:rPr>
              <a:t>Тунина</a:t>
            </a:r>
            <a:r>
              <a:rPr lang="ru-RU" sz="2400" dirty="0" smtClean="0">
                <a:solidFill>
                  <a:schemeClr val="tx1"/>
                </a:solidFill>
              </a:rPr>
              <a:t> София 4Б класс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catherineasquithgallery.com/uploads/posts/2021-02/1612591953_222-p-fon-bledno-zelenii-dlya-prezentatsii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02"/>
            <a:ext cx="9144000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222" y="0"/>
            <a:ext cx="9044022" cy="1142984"/>
          </a:xfrm>
        </p:spPr>
        <p:txBody>
          <a:bodyPr/>
          <a:lstStyle/>
          <a:p>
            <a:r>
              <a:rPr lang="en-US" dirty="0"/>
              <a:t>IV.</a:t>
            </a:r>
            <a:r>
              <a:rPr lang="ru-RU" dirty="0"/>
              <a:t>Аналитико-коррекционный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b="1" dirty="0" smtClean="0"/>
              <a:t>Контроль за состоянием клумбы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ru-RU" dirty="0" smtClean="0"/>
              <a:t>-</a:t>
            </a:r>
            <a:r>
              <a:rPr lang="ru-RU" dirty="0"/>
              <a:t>состояние растений, </a:t>
            </a:r>
            <a:r>
              <a:rPr lang="ru-RU" dirty="0" smtClean="0"/>
              <a:t>приживаемость</a:t>
            </a:r>
            <a:endParaRPr lang="ru-RU" dirty="0"/>
          </a:p>
          <a:p>
            <a:pPr>
              <a:buNone/>
            </a:pPr>
            <a:r>
              <a:rPr lang="ru-RU" dirty="0"/>
              <a:t>- </a:t>
            </a:r>
            <a:r>
              <a:rPr lang="ru-RU" dirty="0" smtClean="0"/>
              <a:t>прополка</a:t>
            </a:r>
            <a:endParaRPr lang="ru-RU" dirty="0"/>
          </a:p>
          <a:p>
            <a:pPr>
              <a:buNone/>
            </a:pPr>
            <a:r>
              <a:rPr lang="ru-RU" dirty="0" smtClean="0"/>
              <a:t>- полив клумбы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857496"/>
            <a:ext cx="3056935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571876"/>
            <a:ext cx="3143240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catherineasquithgallery.com/uploads/posts/2021-02/1612591953_222-p-fon-bledno-zelenii-dlya-prezentatsii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02"/>
            <a:ext cx="9144000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214446"/>
          </a:xfrm>
        </p:spPr>
        <p:txBody>
          <a:bodyPr>
            <a:normAutofit/>
          </a:bodyPr>
          <a:lstStyle/>
          <a:p>
            <a:r>
              <a:rPr lang="en-US" dirty="0"/>
              <a:t>V.</a:t>
            </a:r>
            <a:r>
              <a:rPr lang="ru-RU" dirty="0"/>
              <a:t>Заключительный.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r>
              <a:rPr lang="ru-RU" dirty="0"/>
              <a:t>Анализ выполненной </a:t>
            </a:r>
            <a:r>
              <a:rPr lang="ru-RU" dirty="0" smtClean="0"/>
              <a:t>работы</a:t>
            </a:r>
          </a:p>
          <a:p>
            <a:r>
              <a:rPr lang="ru-RU" dirty="0" err="1" smtClean="0"/>
              <a:t>Фотосессия</a:t>
            </a:r>
            <a:r>
              <a:rPr lang="ru-RU" dirty="0" smtClean="0"/>
              <a:t> </a:t>
            </a:r>
            <a:r>
              <a:rPr lang="ru-RU" dirty="0"/>
              <a:t>« Мы у клумбы»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643182"/>
            <a:ext cx="3000364" cy="4000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786058"/>
            <a:ext cx="2673123" cy="361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571744"/>
            <a:ext cx="3000378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catherineasquithgallery.com/uploads/posts/2021-02/1612591953_222-p-fon-bledno-zelenii-dlya-prezentatsii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02"/>
            <a:ext cx="9144000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286776" cy="101122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Ожидаемые результаты проекта.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1497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800" b="1" dirty="0"/>
              <a:t>После завершения проекта мы с ребятами научимся:</a:t>
            </a:r>
          </a:p>
          <a:p>
            <a:pPr>
              <a:buNone/>
            </a:pPr>
            <a:r>
              <a:rPr lang="ru-RU" sz="3800" dirty="0"/>
              <a:t>- составлять эскиз  цветочной   клумбы;</a:t>
            </a:r>
          </a:p>
          <a:p>
            <a:pPr>
              <a:buNone/>
            </a:pPr>
            <a:r>
              <a:rPr lang="ru-RU" sz="3800" dirty="0"/>
              <a:t>- вместе со взрослыми создавать клумбы;</a:t>
            </a:r>
          </a:p>
          <a:p>
            <a:pPr>
              <a:buNone/>
            </a:pPr>
            <a:r>
              <a:rPr lang="ru-RU" sz="3800" dirty="0"/>
              <a:t>- выращивать цветочную рассаду;</a:t>
            </a:r>
          </a:p>
          <a:p>
            <a:pPr>
              <a:buNone/>
            </a:pPr>
            <a:r>
              <a:rPr lang="ru-RU" sz="3800" dirty="0"/>
              <a:t>- наблюдать за ростом и развитием растений в цветнике;</a:t>
            </a:r>
          </a:p>
          <a:p>
            <a:pPr>
              <a:buNone/>
            </a:pPr>
            <a:r>
              <a:rPr lang="ru-RU" sz="3800" dirty="0"/>
              <a:t>- поливать и пропалывать клумбу;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catherineasquithgallery.com/uploads/posts/2021-02/1612591953_222-p-fon-bledno-zelenii-dlya-prezentatsii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02"/>
            <a:ext cx="9144000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Заключение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54292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/>
              <a:t>     После завершения проекта мы с ребятами научились составлять эскиз цветочной клумбы. Вместе со взрослыми создавать своим трудом в школьном дворе красоту. У нас получилась чудесная клумба! Она выглядит необычно потому, что Светлана Алексеевна и мы с любовью выращивали рассаду. Мы с родителями старательно поливали и пропалывали клумбу, наблюдали за ростом и развитием растений . А теперь с удовольствием рассказываем близким, знакомым о своём настроении и впечатлениях от проделанной работы. Маленький зелёный оазис нашей клумбы подарит улыбку и умиротворение каждому прохожему!</a:t>
            </a:r>
          </a:p>
          <a:p>
            <a:pPr>
              <a:buNone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avatars.mds.yandex.net/get-altay/2369616/2a0000017491e65a4936d45687578554a453/XX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55697" y="0"/>
            <a:ext cx="1069969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1602" y="274638"/>
            <a:ext cx="10215602" cy="796908"/>
          </a:xfrm>
        </p:spPr>
        <p:txBody>
          <a:bodyPr/>
          <a:lstStyle/>
          <a:p>
            <a:r>
              <a:rPr lang="ru-RU" b="1" dirty="0"/>
              <a:t>Актуальность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7643834" cy="496855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настоящее время большое внимание уделяется благоустройству городов и сел. </a:t>
            </a:r>
            <a:r>
              <a:rPr lang="ru-RU" dirty="0" smtClean="0"/>
              <a:t>Облагороженная территория </a:t>
            </a:r>
            <a:r>
              <a:rPr lang="ru-RU" dirty="0"/>
              <a:t>своими руками благотворно влияет на желание идти учиться именно в </a:t>
            </a:r>
            <a:r>
              <a:rPr lang="ru-RU" dirty="0" smtClean="0"/>
              <a:t>нашу школу.</a:t>
            </a:r>
            <a:r>
              <a:rPr lang="ru-RU" dirty="0"/>
              <a:t>  Школьный двор — «визитная карточка» учебного заведения. Уже при первом взгляде на него, входящий </a:t>
            </a:r>
            <a:r>
              <a:rPr lang="ru-RU" dirty="0" smtClean="0"/>
              <a:t>может </a:t>
            </a:r>
            <a:r>
              <a:rPr lang="ru-RU" dirty="0"/>
              <a:t>составить мнение о школе. </a:t>
            </a:r>
            <a:r>
              <a:rPr lang="ru-RU" dirty="0" smtClean="0"/>
              <a:t>В </a:t>
            </a:r>
            <a:r>
              <a:rPr lang="ru-RU" dirty="0"/>
              <a:t>ней все должно быть пронизано стремлением к красоте. </a:t>
            </a:r>
            <a:r>
              <a:rPr lang="ru-RU" dirty="0" smtClean="0"/>
              <a:t>Нужно </a:t>
            </a:r>
            <a:r>
              <a:rPr lang="ru-RU" dirty="0"/>
              <a:t>делать все, чтобы само помещение школы, ее территория были </a:t>
            </a:r>
            <a:r>
              <a:rPr lang="ru-RU" dirty="0" smtClean="0"/>
              <a:t>притягательными и </a:t>
            </a:r>
            <a:r>
              <a:rPr lang="ru-RU" dirty="0"/>
              <a:t>чем-то волшебными. И </a:t>
            </a:r>
            <a:r>
              <a:rPr lang="ru-RU" dirty="0" smtClean="0"/>
              <a:t>мы </a:t>
            </a:r>
            <a:r>
              <a:rPr lang="ru-RU" dirty="0"/>
              <a:t>решили </a:t>
            </a:r>
            <a:r>
              <a:rPr lang="ru-RU" dirty="0" smtClean="0"/>
              <a:t>реализовать проект, </a:t>
            </a:r>
            <a:r>
              <a:rPr lang="ru-RU" dirty="0"/>
              <a:t>украсив школьный двор </a:t>
            </a:r>
            <a:r>
              <a:rPr lang="ru-RU" dirty="0" smtClean="0"/>
              <a:t>цветочной клумбой.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atherineasquithgallery.com/uploads/posts/2021-02/1612591953_222-p-fon-bledno-zelenii-dlya-prezentatsii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02"/>
            <a:ext cx="9144000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Цель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ru-RU" dirty="0"/>
              <a:t>благоустроить территорию </a:t>
            </a:r>
            <a:r>
              <a:rPr lang="ru-RU" dirty="0" smtClean="0"/>
              <a:t>во дворе школы, </a:t>
            </a:r>
            <a:r>
              <a:rPr lang="ru-RU" dirty="0"/>
              <a:t>оформив клумбу и посадив в ней </a:t>
            </a:r>
            <a:r>
              <a:rPr lang="ru-RU" dirty="0" smtClean="0"/>
              <a:t>цветы.</a:t>
            </a:r>
          </a:p>
        </p:txBody>
      </p:sp>
      <p:pic>
        <p:nvPicPr>
          <p:cNvPr id="9224" name="Picture 8" descr="https://avatars.mds.yandex.net/get-zen_doc/42056/pub_5bb7979aaa79e500a9a80901_5bb79b1c90688600aa54dffc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428736"/>
            <a:ext cx="5286412" cy="4958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catherineasquithgallery.com/uploads/posts/2021-02/1612591953_222-p-fon-bledno-zelenii-dlya-prezentatsii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02"/>
            <a:ext cx="9144000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 привлечь внимание обучающихся и родителей к решению актуальных проблем общей территории</a:t>
            </a:r>
          </a:p>
          <a:p>
            <a:r>
              <a:rPr lang="ru-RU" dirty="0"/>
              <a:t> развивать умение работать в </a:t>
            </a:r>
            <a:r>
              <a:rPr lang="ru-RU" dirty="0" smtClean="0"/>
              <a:t>коллективе</a:t>
            </a:r>
          </a:p>
          <a:p>
            <a:r>
              <a:rPr lang="ru-RU" dirty="0"/>
              <a:t>оформить  </a:t>
            </a:r>
            <a:r>
              <a:rPr lang="ru-RU" dirty="0" smtClean="0"/>
              <a:t>клумбу</a:t>
            </a:r>
          </a:p>
          <a:p>
            <a:r>
              <a:rPr lang="ru-RU" dirty="0" smtClean="0"/>
              <a:t> </a:t>
            </a:r>
            <a:r>
              <a:rPr lang="ru-RU" dirty="0"/>
              <a:t>высадить </a:t>
            </a:r>
            <a:r>
              <a:rPr lang="ru-RU" dirty="0" smtClean="0"/>
              <a:t>цветы</a:t>
            </a:r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организовать уход за </a:t>
            </a:r>
            <a:r>
              <a:rPr lang="ru-RU" dirty="0" smtClean="0"/>
              <a:t>клумбой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https://catherineasquithgallery.com/uploads/posts/2021-02/1612591953_222-p-fon-bledno-zelenii-dlya-prezentatsii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02"/>
            <a:ext cx="9144000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858280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Этапы </a:t>
            </a:r>
            <a:r>
              <a:rPr lang="ru-RU" b="1" dirty="0"/>
              <a:t>работы</a:t>
            </a:r>
            <a:r>
              <a:rPr lang="ru-RU" dirty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>
              <a:buNone/>
            </a:pPr>
            <a:r>
              <a:rPr lang="en-US" sz="3600" dirty="0"/>
              <a:t>I. </a:t>
            </a:r>
            <a:r>
              <a:rPr lang="ru-RU" sz="3600" dirty="0"/>
              <a:t>Подготовительный</a:t>
            </a:r>
            <a:r>
              <a:rPr lang="ru-RU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1928802"/>
            <a:ext cx="6643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dirty="0" smtClean="0"/>
              <a:t>1.Приобретение семян и саженцев </a:t>
            </a:r>
          </a:p>
        </p:txBody>
      </p:sp>
      <p:pic>
        <p:nvPicPr>
          <p:cNvPr id="7178" name="Picture 10" descr="https://img.7dach.ru/image/1200/00/00/48/2020/02/15/ab4fd55d43-nomar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09989">
            <a:off x="-16199" y="3610007"/>
            <a:ext cx="4647478" cy="311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4" descr="https://hozsektor.ru/wp-content/uploads/2019/02/i-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68873">
            <a:off x="5071680" y="3567612"/>
            <a:ext cx="5351577" cy="309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6" descr="https://ohotzaimka.ru/wp-content/uploads/kartinka3-min-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5" y="2715980"/>
            <a:ext cx="3143273" cy="4194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catherineasquithgallery.com/uploads/posts/2021-02/1612591953_222-p-fon-bledno-zelenii-dlya-prezentatsii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02"/>
            <a:ext cx="9144000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II. </a:t>
            </a:r>
            <a:r>
              <a:rPr lang="ru-RU" dirty="0" smtClean="0"/>
              <a:t>Проектировочный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- разработка </a:t>
            </a:r>
            <a:r>
              <a:rPr lang="ru-RU" dirty="0"/>
              <a:t>коллективного проекта цветочной </a:t>
            </a:r>
            <a:r>
              <a:rPr lang="ru-RU" dirty="0" smtClean="0"/>
              <a:t>клумбы</a:t>
            </a:r>
          </a:p>
          <a:p>
            <a:pPr>
              <a:buNone/>
            </a:pPr>
            <a:r>
              <a:rPr lang="ru-RU" dirty="0"/>
              <a:t>- конкурс рисунка в классе « Красивая клумба»</a:t>
            </a:r>
          </a:p>
        </p:txBody>
      </p:sp>
      <p:pic>
        <p:nvPicPr>
          <p:cNvPr id="6146" name="Picture 2" descr="http://smartremstroy.ru/foto/proekty-derevyannykh-navesov-dlya-verandy-naves-iz-polikarbonata-primechatelnye-kozyrki-iz-dereva-svoimi-rukami-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3429000"/>
            <a:ext cx="3857652" cy="2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https://www.5-nt.ru/Storage/Image/BlogItemGardener/Image/big/5673/uik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643314"/>
            <a:ext cx="3036897" cy="3036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https://na-dache.pro/uploads/posts/2021-05/1620485963_29-p-klumba-s-amforoi-foto-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366349"/>
            <a:ext cx="4429602" cy="249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catherineasquithgallery.com/uploads/posts/2021-02/1612591953_222-p-fon-bledno-zelenii-dlya-prezentatsii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02"/>
            <a:ext cx="9144000" cy="68711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r>
              <a:rPr lang="ru-RU" dirty="0" smtClean="0"/>
              <a:t>Нашими ребятами было предложено </a:t>
            </a:r>
          </a:p>
          <a:p>
            <a:pPr>
              <a:buNone/>
            </a:pPr>
            <a:r>
              <a:rPr lang="ru-RU" dirty="0" smtClean="0"/>
              <a:t>   много проектов, но в связи с отсутствием технической возможности, некоторые были отклонены. Данный проект согласован с учителем, так как наиболее подходил под возможности класса.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catherineasquithgallery.com/uploads/posts/2021-02/1612591953_222-p-fon-bledno-zelenii-dlya-prezentatsii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1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III.</a:t>
            </a:r>
            <a:r>
              <a:rPr lang="ru-RU" dirty="0" smtClean="0"/>
              <a:t>Практический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Трудовой </a:t>
            </a:r>
            <a:r>
              <a:rPr lang="ru-RU" dirty="0"/>
              <a:t>десант по уборке прилежащей </a:t>
            </a:r>
            <a:r>
              <a:rPr lang="ru-RU" dirty="0" smtClean="0"/>
              <a:t>территории</a:t>
            </a:r>
            <a:r>
              <a:rPr lang="en-US" dirty="0" smtClean="0"/>
              <a:t> </a:t>
            </a:r>
          </a:p>
          <a:p>
            <a:pPr marL="514350" indent="-514350">
              <a:buAutoNum type="arabicPeriod"/>
            </a:pPr>
            <a:r>
              <a:rPr lang="ru-RU" dirty="0" smtClean="0"/>
              <a:t>Обработка </a:t>
            </a:r>
            <a:r>
              <a:rPr lang="ru-RU" dirty="0"/>
              <a:t>почвы для </a:t>
            </a:r>
            <a:r>
              <a:rPr lang="ru-RU" dirty="0" smtClean="0"/>
              <a:t>цветника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714620"/>
            <a:ext cx="3000396" cy="3879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786040"/>
            <a:ext cx="2928958" cy="390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catherineasquithgallery.com/uploads/posts/2021-02/1612591953_222-p-fon-bledno-zelenii-dlya-prezentatsii-2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02"/>
            <a:ext cx="9144000" cy="68711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3</a:t>
            </a:r>
            <a:r>
              <a:rPr lang="ru-RU" dirty="0" smtClean="0"/>
              <a:t>. Оформление клумбы</a:t>
            </a:r>
          </a:p>
          <a:p>
            <a:pPr>
              <a:buNone/>
            </a:pPr>
            <a:r>
              <a:rPr lang="en-US" dirty="0" smtClean="0"/>
              <a:t>4</a:t>
            </a:r>
            <a:r>
              <a:rPr lang="ru-RU" dirty="0" smtClean="0"/>
              <a:t>.Высадка цветочной рассады на клумбу</a:t>
            </a:r>
          </a:p>
          <a:p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3116"/>
            <a:ext cx="3683464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785926"/>
            <a:ext cx="3696917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6196</TotalTime>
  <Words>282</Words>
  <Application>Microsoft Office PowerPoint</Application>
  <PresentationFormat>Экран (4:3)</PresentationFormat>
  <Paragraphs>44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Социальный проект «Цветочная клумба" </vt:lpstr>
      <vt:lpstr>Актуальность проекта</vt:lpstr>
      <vt:lpstr>Цель проекта</vt:lpstr>
      <vt:lpstr>Задачи</vt:lpstr>
      <vt:lpstr>Этапы работы:</vt:lpstr>
      <vt:lpstr>II. Проектировочный </vt:lpstr>
      <vt:lpstr>Слайд 7</vt:lpstr>
      <vt:lpstr>III.Практический </vt:lpstr>
      <vt:lpstr>Слайд 9</vt:lpstr>
      <vt:lpstr>IV.Аналитико-коррекционный</vt:lpstr>
      <vt:lpstr>V.Заключительный.</vt:lpstr>
      <vt:lpstr>Ожидаемые результаты проекта.</vt:lpstr>
      <vt:lpstr>Заключение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</dc:creator>
  <cp:lastModifiedBy>Пользователь Windows</cp:lastModifiedBy>
  <cp:revision>49</cp:revision>
  <dcterms:created xsi:type="dcterms:W3CDTF">2021-10-08T14:12:43Z</dcterms:created>
  <dcterms:modified xsi:type="dcterms:W3CDTF">2021-10-18T16:05:06Z</dcterms:modified>
</cp:coreProperties>
</file>